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3" r:id="rId2"/>
    <p:sldId id="257" r:id="rId3"/>
    <p:sldId id="265" r:id="rId4"/>
    <p:sldId id="264" r:id="rId5"/>
    <p:sldId id="258" r:id="rId6"/>
    <p:sldId id="266" r:id="rId7"/>
    <p:sldId id="267" r:id="rId8"/>
    <p:sldId id="259" r:id="rId9"/>
    <p:sldId id="281" r:id="rId10"/>
    <p:sldId id="270" r:id="rId11"/>
    <p:sldId id="282" r:id="rId12"/>
    <p:sldId id="283" r:id="rId13"/>
    <p:sldId id="284" r:id="rId14"/>
    <p:sldId id="26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D1E40-C9F9-46E3-AE35-7F5D5D208703}" v="28" dt="2025-09-20T16:21:50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2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ers, Chelsea" userId="f282533b-c263-466c-86f9-3d67bd04ab31" providerId="ADAL" clId="{6E7D1E40-C9F9-46E3-AE35-7F5D5D208703}"/>
    <pc:docChg chg="custSel addSld delSld modSld">
      <pc:chgData name="Myers, Chelsea" userId="f282533b-c263-466c-86f9-3d67bd04ab31" providerId="ADAL" clId="{6E7D1E40-C9F9-46E3-AE35-7F5D5D208703}" dt="2025-09-20T16:24:45.802" v="1866" actId="20577"/>
      <pc:docMkLst>
        <pc:docMk/>
      </pc:docMkLst>
      <pc:sldChg chg="del">
        <pc:chgData name="Myers, Chelsea" userId="f282533b-c263-466c-86f9-3d67bd04ab31" providerId="ADAL" clId="{6E7D1E40-C9F9-46E3-AE35-7F5D5D208703}" dt="2025-09-20T16:24:20.845" v="1845" actId="47"/>
        <pc:sldMkLst>
          <pc:docMk/>
          <pc:sldMk cId="0" sldId="256"/>
        </pc:sldMkLst>
      </pc:sldChg>
      <pc:sldChg chg="addSp delSp modSp mod modNotesTx">
        <pc:chgData name="Myers, Chelsea" userId="f282533b-c263-466c-86f9-3d67bd04ab31" providerId="ADAL" clId="{6E7D1E40-C9F9-46E3-AE35-7F5D5D208703}" dt="2025-09-20T14:10:25.641" v="398"/>
        <pc:sldMkLst>
          <pc:docMk/>
          <pc:sldMk cId="0" sldId="257"/>
        </pc:sldMkLst>
        <pc:spChg chg="mod">
          <ac:chgData name="Myers, Chelsea" userId="f282533b-c263-466c-86f9-3d67bd04ab31" providerId="ADAL" clId="{6E7D1E40-C9F9-46E3-AE35-7F5D5D208703}" dt="2025-09-20T14:03:59.409" v="45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yers, Chelsea" userId="f282533b-c263-466c-86f9-3d67bd04ab31" providerId="ADAL" clId="{6E7D1E40-C9F9-46E3-AE35-7F5D5D208703}" dt="2025-09-20T14:09:00.162" v="389" actId="27636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Myers, Chelsea" userId="f282533b-c263-466c-86f9-3d67bd04ab31" providerId="ADAL" clId="{6E7D1E40-C9F9-46E3-AE35-7F5D5D208703}" dt="2025-09-20T14:10:13.296" v="397" actId="478"/>
          <ac:spMkLst>
            <pc:docMk/>
            <pc:sldMk cId="0" sldId="257"/>
            <ac:spMk id="5" creationId="{5A46401F-FA3A-F885-AA14-FC85F4D02E32}"/>
          </ac:spMkLst>
        </pc:spChg>
        <pc:spChg chg="del">
          <ac:chgData name="Myers, Chelsea" userId="f282533b-c263-466c-86f9-3d67bd04ab31" providerId="ADAL" clId="{6E7D1E40-C9F9-46E3-AE35-7F5D5D208703}" dt="2025-09-20T14:04:05.454" v="47" actId="478"/>
          <ac:spMkLst>
            <pc:docMk/>
            <pc:sldMk cId="0" sldId="257"/>
            <ac:spMk id="7" creationId="{22B3D0DA-0F98-15F7-5D58-90B0FBFEF6E7}"/>
          </ac:spMkLst>
        </pc:spChg>
        <pc:spChg chg="add mod">
          <ac:chgData name="Myers, Chelsea" userId="f282533b-c263-466c-86f9-3d67bd04ab31" providerId="ADAL" clId="{6E7D1E40-C9F9-46E3-AE35-7F5D5D208703}" dt="2025-09-20T14:10:25.641" v="398"/>
          <ac:spMkLst>
            <pc:docMk/>
            <pc:sldMk cId="0" sldId="257"/>
            <ac:spMk id="9" creationId="{BC8B29B2-8801-88ED-B9B5-FD734D4A41BA}"/>
          </ac:spMkLst>
        </pc:spChg>
        <pc:picChg chg="add del mod">
          <ac:chgData name="Myers, Chelsea" userId="f282533b-c263-466c-86f9-3d67bd04ab31" providerId="ADAL" clId="{6E7D1E40-C9F9-46E3-AE35-7F5D5D208703}" dt="2025-09-20T14:10:06.049" v="395" actId="478"/>
          <ac:picMkLst>
            <pc:docMk/>
            <pc:sldMk cId="0" sldId="257"/>
            <ac:picMk id="4" creationId="{C183FCC5-44E8-4195-4F2E-5F07539F5DFF}"/>
          </ac:picMkLst>
        </pc:picChg>
        <pc:picChg chg="del">
          <ac:chgData name="Myers, Chelsea" userId="f282533b-c263-466c-86f9-3d67bd04ab31" providerId="ADAL" clId="{6E7D1E40-C9F9-46E3-AE35-7F5D5D208703}" dt="2025-09-20T14:04:01.405" v="46" actId="478"/>
          <ac:picMkLst>
            <pc:docMk/>
            <pc:sldMk cId="0" sldId="257"/>
            <ac:picMk id="6" creationId="{EFADC820-3547-B1D1-9C2F-2B2485D1CE71}"/>
          </ac:picMkLst>
        </pc:picChg>
        <pc:picChg chg="add mod">
          <ac:chgData name="Myers, Chelsea" userId="f282533b-c263-466c-86f9-3d67bd04ab31" providerId="ADAL" clId="{6E7D1E40-C9F9-46E3-AE35-7F5D5D208703}" dt="2025-09-20T14:10:08.297" v="396"/>
          <ac:picMkLst>
            <pc:docMk/>
            <pc:sldMk cId="0" sldId="257"/>
            <ac:picMk id="8" creationId="{3EC781E4-59A7-07C1-825F-32A4114B34AD}"/>
          </ac:picMkLst>
        </pc:picChg>
      </pc:sldChg>
      <pc:sldChg chg="addSp delSp modSp mod modNotesTx">
        <pc:chgData name="Myers, Chelsea" userId="f282533b-c263-466c-86f9-3d67bd04ab31" providerId="ADAL" clId="{6E7D1E40-C9F9-46E3-AE35-7F5D5D208703}" dt="2025-09-20T14:18:07.926" v="723" actId="14100"/>
        <pc:sldMkLst>
          <pc:docMk/>
          <pc:sldMk cId="0" sldId="258"/>
        </pc:sldMkLst>
        <pc:spChg chg="mod">
          <ac:chgData name="Myers, Chelsea" userId="f282533b-c263-466c-86f9-3d67bd04ab31" providerId="ADAL" clId="{6E7D1E40-C9F9-46E3-AE35-7F5D5D208703}" dt="2025-09-20T14:15:58.868" v="645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yers, Chelsea" userId="f282533b-c263-466c-86f9-3d67bd04ab31" providerId="ADAL" clId="{6E7D1E40-C9F9-46E3-AE35-7F5D5D208703}" dt="2025-09-20T14:18:07.926" v="723" actId="14100"/>
          <ac:spMkLst>
            <pc:docMk/>
            <pc:sldMk cId="0" sldId="258"/>
            <ac:spMk id="3" creationId="{00000000-0000-0000-0000-000000000000}"/>
          </ac:spMkLst>
        </pc:spChg>
        <pc:spChg chg="del">
          <ac:chgData name="Myers, Chelsea" userId="f282533b-c263-466c-86f9-3d67bd04ab31" providerId="ADAL" clId="{6E7D1E40-C9F9-46E3-AE35-7F5D5D208703}" dt="2025-09-20T14:16:13.064" v="667" actId="478"/>
          <ac:spMkLst>
            <pc:docMk/>
            <pc:sldMk cId="0" sldId="258"/>
            <ac:spMk id="4" creationId="{00000000-0000-0000-0000-000000000000}"/>
          </ac:spMkLst>
        </pc:spChg>
        <pc:picChg chg="del">
          <ac:chgData name="Myers, Chelsea" userId="f282533b-c263-466c-86f9-3d67bd04ab31" providerId="ADAL" clId="{6E7D1E40-C9F9-46E3-AE35-7F5D5D208703}" dt="2025-09-20T14:16:10.457" v="666" actId="478"/>
          <ac:picMkLst>
            <pc:docMk/>
            <pc:sldMk cId="0" sldId="258"/>
            <ac:picMk id="5" creationId="{6D5636BF-4346-B858-D031-065E42994DE0}"/>
          </ac:picMkLst>
        </pc:picChg>
        <pc:picChg chg="add mod">
          <ac:chgData name="Myers, Chelsea" userId="f282533b-c263-466c-86f9-3d67bd04ab31" providerId="ADAL" clId="{6E7D1E40-C9F9-46E3-AE35-7F5D5D208703}" dt="2025-09-20T14:18:01.939" v="722" actId="1076"/>
          <ac:picMkLst>
            <pc:docMk/>
            <pc:sldMk cId="0" sldId="258"/>
            <ac:picMk id="7" creationId="{82A626A1-57D3-C648-B4D2-B2A59ED1828A}"/>
          </ac:picMkLst>
        </pc:picChg>
      </pc:sldChg>
      <pc:sldChg chg="addSp delSp modSp mod">
        <pc:chgData name="Myers, Chelsea" userId="f282533b-c263-466c-86f9-3d67bd04ab31" providerId="ADAL" clId="{6E7D1E40-C9F9-46E3-AE35-7F5D5D208703}" dt="2025-09-20T16:22:54.775" v="1826" actId="1076"/>
        <pc:sldMkLst>
          <pc:docMk/>
          <pc:sldMk cId="0" sldId="259"/>
        </pc:sldMkLst>
        <pc:spChg chg="mod">
          <ac:chgData name="Myers, Chelsea" userId="f282533b-c263-466c-86f9-3d67bd04ab31" providerId="ADAL" clId="{6E7D1E40-C9F9-46E3-AE35-7F5D5D208703}" dt="2025-09-20T16:20:21.479" v="1792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Myers, Chelsea" userId="f282533b-c263-466c-86f9-3d67bd04ab31" providerId="ADAL" clId="{6E7D1E40-C9F9-46E3-AE35-7F5D5D208703}" dt="2025-09-20T16:18:57.464" v="1647" actId="20577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Myers, Chelsea" userId="f282533b-c263-466c-86f9-3d67bd04ab31" providerId="ADAL" clId="{6E7D1E40-C9F9-46E3-AE35-7F5D5D208703}" dt="2025-09-20T15:40:41.779" v="1054" actId="478"/>
          <ac:spMkLst>
            <pc:docMk/>
            <pc:sldMk cId="0" sldId="259"/>
            <ac:spMk id="4" creationId="{2EA6ABFA-47C9-CA75-B8E9-D91EBA21650C}"/>
          </ac:spMkLst>
        </pc:spChg>
        <pc:spChg chg="del">
          <ac:chgData name="Myers, Chelsea" userId="f282533b-c263-466c-86f9-3d67bd04ab31" providerId="ADAL" clId="{6E7D1E40-C9F9-46E3-AE35-7F5D5D208703}" dt="2025-09-20T15:41:04.407" v="1058" actId="478"/>
          <ac:spMkLst>
            <pc:docMk/>
            <pc:sldMk cId="0" sldId="259"/>
            <ac:spMk id="11" creationId="{6E172788-F213-1A3D-639F-B150D1030F4E}"/>
          </ac:spMkLst>
        </pc:spChg>
        <pc:picChg chg="add mod">
          <ac:chgData name="Myers, Chelsea" userId="f282533b-c263-466c-86f9-3d67bd04ab31" providerId="ADAL" clId="{6E7D1E40-C9F9-46E3-AE35-7F5D5D208703}" dt="2025-09-20T16:22:54.775" v="1826" actId="1076"/>
          <ac:picMkLst>
            <pc:docMk/>
            <pc:sldMk cId="0" sldId="259"/>
            <ac:picMk id="6" creationId="{41FE9363-E093-8FD4-10D5-7E5DC75FE8DC}"/>
          </ac:picMkLst>
        </pc:picChg>
        <pc:picChg chg="del">
          <ac:chgData name="Myers, Chelsea" userId="f282533b-c263-466c-86f9-3d67bd04ab31" providerId="ADAL" clId="{6E7D1E40-C9F9-46E3-AE35-7F5D5D208703}" dt="2025-09-20T15:40:43.289" v="1055" actId="478"/>
          <ac:picMkLst>
            <pc:docMk/>
            <pc:sldMk cId="0" sldId="259"/>
            <ac:picMk id="10" creationId="{41005A40-B8D5-437F-7DDD-39451A4F3E3D}"/>
          </ac:picMkLst>
        </pc:picChg>
      </pc:sldChg>
      <pc:sldChg chg="delSp modSp mod modNotesTx">
        <pc:chgData name="Myers, Chelsea" userId="f282533b-c263-466c-86f9-3d67bd04ab31" providerId="ADAL" clId="{6E7D1E40-C9F9-46E3-AE35-7F5D5D208703}" dt="2025-09-20T16:24:45.802" v="1866" actId="20577"/>
        <pc:sldMkLst>
          <pc:docMk/>
          <pc:sldMk cId="0" sldId="260"/>
        </pc:sldMkLst>
        <pc:spChg chg="mod">
          <ac:chgData name="Myers, Chelsea" userId="f282533b-c263-466c-86f9-3d67bd04ab31" providerId="ADAL" clId="{6E7D1E40-C9F9-46E3-AE35-7F5D5D208703}" dt="2025-09-20T16:24:32.413" v="1863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Myers, Chelsea" userId="f282533b-c263-466c-86f9-3d67bd04ab31" providerId="ADAL" clId="{6E7D1E40-C9F9-46E3-AE35-7F5D5D208703}" dt="2025-09-20T16:24:37.992" v="1864" actId="20577"/>
          <ac:spMkLst>
            <pc:docMk/>
            <pc:sldMk cId="0" sldId="260"/>
            <ac:spMk id="3" creationId="{00000000-0000-0000-0000-000000000000}"/>
          </ac:spMkLst>
        </pc:spChg>
        <pc:picChg chg="del">
          <ac:chgData name="Myers, Chelsea" userId="f282533b-c263-466c-86f9-3d67bd04ab31" providerId="ADAL" clId="{6E7D1E40-C9F9-46E3-AE35-7F5D5D208703}" dt="2025-09-20T16:24:40.043" v="1865" actId="478"/>
          <ac:picMkLst>
            <pc:docMk/>
            <pc:sldMk cId="0" sldId="260"/>
            <ac:picMk id="7" creationId="{2BB76BEE-0ACF-10C4-5E29-C4A5B3DCC89E}"/>
          </ac:picMkLst>
        </pc:picChg>
      </pc:sldChg>
      <pc:sldChg chg="del">
        <pc:chgData name="Myers, Chelsea" userId="f282533b-c263-466c-86f9-3d67bd04ab31" providerId="ADAL" clId="{6E7D1E40-C9F9-46E3-AE35-7F5D5D208703}" dt="2025-09-20T16:24:21.501" v="1846" actId="47"/>
        <pc:sldMkLst>
          <pc:docMk/>
          <pc:sldMk cId="0" sldId="262"/>
        </pc:sldMkLst>
      </pc:sldChg>
      <pc:sldChg chg="modSp mod">
        <pc:chgData name="Myers, Chelsea" userId="f282533b-c263-466c-86f9-3d67bd04ab31" providerId="ADAL" clId="{6E7D1E40-C9F9-46E3-AE35-7F5D5D208703}" dt="2025-09-20T14:03:46.154" v="17" actId="20577"/>
        <pc:sldMkLst>
          <pc:docMk/>
          <pc:sldMk cId="4001457954" sldId="263"/>
        </pc:sldMkLst>
        <pc:spChg chg="mod">
          <ac:chgData name="Myers, Chelsea" userId="f282533b-c263-466c-86f9-3d67bd04ab31" providerId="ADAL" clId="{6E7D1E40-C9F9-46E3-AE35-7F5D5D208703}" dt="2025-09-20T14:03:46.154" v="17" actId="20577"/>
          <ac:spMkLst>
            <pc:docMk/>
            <pc:sldMk cId="4001457954" sldId="263"/>
            <ac:spMk id="2" creationId="{59E49B72-57C1-A7BC-80EC-38E2CF8F7113}"/>
          </ac:spMkLst>
        </pc:spChg>
      </pc:sldChg>
      <pc:sldChg chg="addSp delSp modSp mod modNotesTx">
        <pc:chgData name="Myers, Chelsea" userId="f282533b-c263-466c-86f9-3d67bd04ab31" providerId="ADAL" clId="{6E7D1E40-C9F9-46E3-AE35-7F5D5D208703}" dt="2025-09-20T14:15:16.505" v="604" actId="20577"/>
        <pc:sldMkLst>
          <pc:docMk/>
          <pc:sldMk cId="446458834" sldId="264"/>
        </pc:sldMkLst>
        <pc:spChg chg="mod">
          <ac:chgData name="Myers, Chelsea" userId="f282533b-c263-466c-86f9-3d67bd04ab31" providerId="ADAL" clId="{6E7D1E40-C9F9-46E3-AE35-7F5D5D208703}" dt="2025-09-20T14:11:34.029" v="420" actId="20577"/>
          <ac:spMkLst>
            <pc:docMk/>
            <pc:sldMk cId="446458834" sldId="264"/>
            <ac:spMk id="2" creationId="{295A2C1C-EC92-58B7-7985-C32D9977B968}"/>
          </ac:spMkLst>
        </pc:spChg>
        <pc:spChg chg="mod">
          <ac:chgData name="Myers, Chelsea" userId="f282533b-c263-466c-86f9-3d67bd04ab31" providerId="ADAL" clId="{6E7D1E40-C9F9-46E3-AE35-7F5D5D208703}" dt="2025-09-20T14:14:49.523" v="505" actId="27636"/>
          <ac:spMkLst>
            <pc:docMk/>
            <pc:sldMk cId="446458834" sldId="264"/>
            <ac:spMk id="3" creationId="{7C7D00D7-7FC5-3ADB-76FD-C6482B2B4D21}"/>
          </ac:spMkLst>
        </pc:spChg>
        <pc:spChg chg="del">
          <ac:chgData name="Myers, Chelsea" userId="f282533b-c263-466c-86f9-3d67bd04ab31" providerId="ADAL" clId="{6E7D1E40-C9F9-46E3-AE35-7F5D5D208703}" dt="2025-09-20T14:14:52.896" v="506" actId="478"/>
          <ac:spMkLst>
            <pc:docMk/>
            <pc:sldMk cId="446458834" sldId="264"/>
            <ac:spMk id="4" creationId="{8524C2B3-66CD-D513-D054-B6A56AC4B849}"/>
          </ac:spMkLst>
        </pc:spChg>
        <pc:spChg chg="del">
          <ac:chgData name="Myers, Chelsea" userId="f282533b-c263-466c-86f9-3d67bd04ab31" providerId="ADAL" clId="{6E7D1E40-C9F9-46E3-AE35-7F5D5D208703}" dt="2025-09-20T14:09:23.643" v="393" actId="21"/>
          <ac:spMkLst>
            <pc:docMk/>
            <pc:sldMk cId="446458834" sldId="264"/>
            <ac:spMk id="7" creationId="{5A46401F-FA3A-F885-AA14-FC85F4D02E32}"/>
          </ac:spMkLst>
        </pc:spChg>
        <pc:picChg chg="del">
          <ac:chgData name="Myers, Chelsea" userId="f282533b-c263-466c-86f9-3d67bd04ab31" providerId="ADAL" clId="{6E7D1E40-C9F9-46E3-AE35-7F5D5D208703}" dt="2025-09-20T14:09:04.003" v="390" actId="21"/>
          <ac:picMkLst>
            <pc:docMk/>
            <pc:sldMk cId="446458834" sldId="264"/>
            <ac:picMk id="6" creationId="{C183FCC5-44E8-4195-4F2E-5F07539F5DFF}"/>
          </ac:picMkLst>
        </pc:picChg>
        <pc:picChg chg="add mod">
          <ac:chgData name="Myers, Chelsea" userId="f282533b-c263-466c-86f9-3d67bd04ab31" providerId="ADAL" clId="{6E7D1E40-C9F9-46E3-AE35-7F5D5D208703}" dt="2025-09-20T14:14:56.009" v="507" actId="1076"/>
          <ac:picMkLst>
            <pc:docMk/>
            <pc:sldMk cId="446458834" sldId="264"/>
            <ac:picMk id="8" creationId="{A396E691-23DD-71C1-D79D-240BBC72D7EE}"/>
          </ac:picMkLst>
        </pc:picChg>
      </pc:sldChg>
      <pc:sldChg chg="modSp mod modNotesTx">
        <pc:chgData name="Myers, Chelsea" userId="f282533b-c263-466c-86f9-3d67bd04ab31" providerId="ADAL" clId="{6E7D1E40-C9F9-46E3-AE35-7F5D5D208703}" dt="2025-09-20T16:23:28.125" v="1832" actId="20577"/>
        <pc:sldMkLst>
          <pc:docMk/>
          <pc:sldMk cId="975334357" sldId="265"/>
        </pc:sldMkLst>
        <pc:spChg chg="mod">
          <ac:chgData name="Myers, Chelsea" userId="f282533b-c263-466c-86f9-3d67bd04ab31" providerId="ADAL" clId="{6E7D1E40-C9F9-46E3-AE35-7F5D5D208703}" dt="2025-09-20T14:07:06.553" v="110" actId="20577"/>
          <ac:spMkLst>
            <pc:docMk/>
            <pc:sldMk cId="975334357" sldId="265"/>
            <ac:spMk id="2" creationId="{FF176A5E-AC77-73E4-DA3D-6433075017D1}"/>
          </ac:spMkLst>
        </pc:spChg>
        <pc:spChg chg="mod">
          <ac:chgData name="Myers, Chelsea" userId="f282533b-c263-466c-86f9-3d67bd04ab31" providerId="ADAL" clId="{6E7D1E40-C9F9-46E3-AE35-7F5D5D208703}" dt="2025-09-20T16:23:28.125" v="1832" actId="20577"/>
          <ac:spMkLst>
            <pc:docMk/>
            <pc:sldMk cId="975334357" sldId="265"/>
            <ac:spMk id="3" creationId="{79FA897F-A53D-C35C-3E07-FA283E800344}"/>
          </ac:spMkLst>
        </pc:spChg>
      </pc:sldChg>
      <pc:sldChg chg="addSp delSp modSp mod">
        <pc:chgData name="Myers, Chelsea" userId="f282533b-c263-466c-86f9-3d67bd04ab31" providerId="ADAL" clId="{6E7D1E40-C9F9-46E3-AE35-7F5D5D208703}" dt="2025-09-20T14:27:22.457" v="902" actId="1076"/>
        <pc:sldMkLst>
          <pc:docMk/>
          <pc:sldMk cId="2893398596" sldId="266"/>
        </pc:sldMkLst>
        <pc:spChg chg="mod">
          <ac:chgData name="Myers, Chelsea" userId="f282533b-c263-466c-86f9-3d67bd04ab31" providerId="ADAL" clId="{6E7D1E40-C9F9-46E3-AE35-7F5D5D208703}" dt="2025-09-20T14:22:18.377" v="731" actId="20577"/>
          <ac:spMkLst>
            <pc:docMk/>
            <pc:sldMk cId="2893398596" sldId="266"/>
            <ac:spMk id="2" creationId="{F62856E9-CE6A-0654-783A-470EC4B304C4}"/>
          </ac:spMkLst>
        </pc:spChg>
        <pc:spChg chg="mod">
          <ac:chgData name="Myers, Chelsea" userId="f282533b-c263-466c-86f9-3d67bd04ab31" providerId="ADAL" clId="{6E7D1E40-C9F9-46E3-AE35-7F5D5D208703}" dt="2025-09-20T14:27:14.958" v="901" actId="1076"/>
          <ac:spMkLst>
            <pc:docMk/>
            <pc:sldMk cId="2893398596" sldId="266"/>
            <ac:spMk id="3" creationId="{266C0643-C279-8F7C-A06C-F04DE9B60BD5}"/>
          </ac:spMkLst>
        </pc:spChg>
        <pc:spChg chg="del">
          <ac:chgData name="Myers, Chelsea" userId="f282533b-c263-466c-86f9-3d67bd04ab31" providerId="ADAL" clId="{6E7D1E40-C9F9-46E3-AE35-7F5D5D208703}" dt="2025-09-20T14:22:48.508" v="780" actId="478"/>
          <ac:spMkLst>
            <pc:docMk/>
            <pc:sldMk cId="2893398596" sldId="266"/>
            <ac:spMk id="6" creationId="{EAB11676-5E3C-6C32-F6F8-1DE6D1203AC0}"/>
          </ac:spMkLst>
        </pc:spChg>
        <pc:picChg chg="del">
          <ac:chgData name="Myers, Chelsea" userId="f282533b-c263-466c-86f9-3d67bd04ab31" providerId="ADAL" clId="{6E7D1E40-C9F9-46E3-AE35-7F5D5D208703}" dt="2025-09-20T14:22:45.275" v="779" actId="478"/>
          <ac:picMkLst>
            <pc:docMk/>
            <pc:sldMk cId="2893398596" sldId="266"/>
            <ac:picMk id="5" creationId="{535BBEC5-17E6-303D-4E02-E4C81DA64F47}"/>
          </ac:picMkLst>
        </pc:picChg>
        <pc:picChg chg="add mod">
          <ac:chgData name="Myers, Chelsea" userId="f282533b-c263-466c-86f9-3d67bd04ab31" providerId="ADAL" clId="{6E7D1E40-C9F9-46E3-AE35-7F5D5D208703}" dt="2025-09-20T14:27:22.457" v="902" actId="1076"/>
          <ac:picMkLst>
            <pc:docMk/>
            <pc:sldMk cId="2893398596" sldId="266"/>
            <ac:picMk id="7" creationId="{DD2D4595-BC38-E70B-006B-4A8F8C7A6D8A}"/>
          </ac:picMkLst>
        </pc:picChg>
      </pc:sldChg>
      <pc:sldChg chg="addSp delSp modSp mod modNotesTx">
        <pc:chgData name="Myers, Chelsea" userId="f282533b-c263-466c-86f9-3d67bd04ab31" providerId="ADAL" clId="{6E7D1E40-C9F9-46E3-AE35-7F5D5D208703}" dt="2025-09-20T15:36:23.589" v="1043" actId="1076"/>
        <pc:sldMkLst>
          <pc:docMk/>
          <pc:sldMk cId="2008594101" sldId="267"/>
        </pc:sldMkLst>
        <pc:spChg chg="mod">
          <ac:chgData name="Myers, Chelsea" userId="f282533b-c263-466c-86f9-3d67bd04ab31" providerId="ADAL" clId="{6E7D1E40-C9F9-46E3-AE35-7F5D5D208703}" dt="2025-09-20T14:31:03.277" v="920" actId="20577"/>
          <ac:spMkLst>
            <pc:docMk/>
            <pc:sldMk cId="2008594101" sldId="267"/>
            <ac:spMk id="2" creationId="{3C363923-E6FE-26AD-AA05-7095FF58ECCE}"/>
          </ac:spMkLst>
        </pc:spChg>
        <pc:spChg chg="add del">
          <ac:chgData name="Myers, Chelsea" userId="f282533b-c263-466c-86f9-3d67bd04ab31" providerId="ADAL" clId="{6E7D1E40-C9F9-46E3-AE35-7F5D5D208703}" dt="2025-09-20T15:31:59.518" v="999" actId="478"/>
          <ac:spMkLst>
            <pc:docMk/>
            <pc:sldMk cId="2008594101" sldId="267"/>
            <ac:spMk id="3" creationId="{69EE5861-7DA7-4B4B-B470-C0161E468507}"/>
          </ac:spMkLst>
        </pc:spChg>
        <pc:spChg chg="mod">
          <ac:chgData name="Myers, Chelsea" userId="f282533b-c263-466c-86f9-3d67bd04ab31" providerId="ADAL" clId="{6E7D1E40-C9F9-46E3-AE35-7F5D5D208703}" dt="2025-09-20T15:36:00.147" v="1037" actId="27636"/>
          <ac:spMkLst>
            <pc:docMk/>
            <pc:sldMk cId="2008594101" sldId="267"/>
            <ac:spMk id="4" creationId="{148915BF-15E2-676D-C73D-11A0B5C37B38}"/>
          </ac:spMkLst>
        </pc:spChg>
        <pc:spChg chg="del">
          <ac:chgData name="Myers, Chelsea" userId="f282533b-c263-466c-86f9-3d67bd04ab31" providerId="ADAL" clId="{6E7D1E40-C9F9-46E3-AE35-7F5D5D208703}" dt="2025-09-20T15:32:42.855" v="1032" actId="478"/>
          <ac:spMkLst>
            <pc:docMk/>
            <pc:sldMk cId="2008594101" sldId="267"/>
            <ac:spMk id="6" creationId="{3C24DF50-1A7A-9C62-3D68-7EE9698D8E9A}"/>
          </ac:spMkLst>
        </pc:spChg>
        <pc:picChg chg="add mod">
          <ac:chgData name="Myers, Chelsea" userId="f282533b-c263-466c-86f9-3d67bd04ab31" providerId="ADAL" clId="{6E7D1E40-C9F9-46E3-AE35-7F5D5D208703}" dt="2025-09-20T15:36:23.589" v="1043" actId="1076"/>
          <ac:picMkLst>
            <pc:docMk/>
            <pc:sldMk cId="2008594101" sldId="267"/>
            <ac:picMk id="7" creationId="{6608F9FD-0719-2798-8698-12F16B6CC083}"/>
          </ac:picMkLst>
        </pc:picChg>
        <pc:picChg chg="del">
          <ac:chgData name="Myers, Chelsea" userId="f282533b-c263-466c-86f9-3d67bd04ab31" providerId="ADAL" clId="{6E7D1E40-C9F9-46E3-AE35-7F5D5D208703}" dt="2025-09-20T14:31:18.233" v="970" actId="478"/>
          <ac:picMkLst>
            <pc:docMk/>
            <pc:sldMk cId="2008594101" sldId="267"/>
            <ac:picMk id="8" creationId="{8910B999-A85C-1955-B4EA-9C50B02B12E2}"/>
          </ac:picMkLst>
        </pc:picChg>
      </pc:sldChg>
      <pc:sldChg chg="del">
        <pc:chgData name="Myers, Chelsea" userId="f282533b-c263-466c-86f9-3d67bd04ab31" providerId="ADAL" clId="{6E7D1E40-C9F9-46E3-AE35-7F5D5D208703}" dt="2025-09-20T16:23:55.877" v="1833" actId="47"/>
        <pc:sldMkLst>
          <pc:docMk/>
          <pc:sldMk cId="1495919109" sldId="268"/>
        </pc:sldMkLst>
      </pc:sldChg>
      <pc:sldChg chg="del">
        <pc:chgData name="Myers, Chelsea" userId="f282533b-c263-466c-86f9-3d67bd04ab31" providerId="ADAL" clId="{6E7D1E40-C9F9-46E3-AE35-7F5D5D208703}" dt="2025-09-20T16:24:04.844" v="1834" actId="47"/>
        <pc:sldMkLst>
          <pc:docMk/>
          <pc:sldMk cId="1490471735" sldId="269"/>
        </pc:sldMkLst>
      </pc:sldChg>
      <pc:sldChg chg="delSp modSp mod modNotesTx">
        <pc:chgData name="Myers, Chelsea" userId="f282533b-c263-466c-86f9-3d67bd04ab31" providerId="ADAL" clId="{6E7D1E40-C9F9-46E3-AE35-7F5D5D208703}" dt="2025-09-20T16:22:35.409" v="1825" actId="1076"/>
        <pc:sldMkLst>
          <pc:docMk/>
          <pc:sldMk cId="2872825348" sldId="270"/>
        </pc:sldMkLst>
        <pc:spChg chg="mod">
          <ac:chgData name="Myers, Chelsea" userId="f282533b-c263-466c-86f9-3d67bd04ab31" providerId="ADAL" clId="{6E7D1E40-C9F9-46E3-AE35-7F5D5D208703}" dt="2025-09-20T16:21:37.006" v="1811" actId="20577"/>
          <ac:spMkLst>
            <pc:docMk/>
            <pc:sldMk cId="2872825348" sldId="270"/>
            <ac:spMk id="2" creationId="{91727AA4-F8D8-E7E1-5C84-59115B4A0972}"/>
          </ac:spMkLst>
        </pc:spChg>
        <pc:spChg chg="mod">
          <ac:chgData name="Myers, Chelsea" userId="f282533b-c263-466c-86f9-3d67bd04ab31" providerId="ADAL" clId="{6E7D1E40-C9F9-46E3-AE35-7F5D5D208703}" dt="2025-09-20T16:22:35.409" v="1825" actId="1076"/>
          <ac:spMkLst>
            <pc:docMk/>
            <pc:sldMk cId="2872825348" sldId="270"/>
            <ac:spMk id="3" creationId="{9136EE8D-3B29-52F1-46FE-B9DA46FBF6B5}"/>
          </ac:spMkLst>
        </pc:spChg>
        <pc:spChg chg="del">
          <ac:chgData name="Myers, Chelsea" userId="f282533b-c263-466c-86f9-3d67bd04ab31" providerId="ADAL" clId="{6E7D1E40-C9F9-46E3-AE35-7F5D5D208703}" dt="2025-09-20T16:22:23.848" v="1822" actId="478"/>
          <ac:spMkLst>
            <pc:docMk/>
            <pc:sldMk cId="2872825348" sldId="270"/>
            <ac:spMk id="11" creationId="{DB676339-0ACD-5E17-859F-F13AEF2F4A31}"/>
          </ac:spMkLst>
        </pc:spChg>
        <pc:picChg chg="del">
          <ac:chgData name="Myers, Chelsea" userId="f282533b-c263-466c-86f9-3d67bd04ab31" providerId="ADAL" clId="{6E7D1E40-C9F9-46E3-AE35-7F5D5D208703}" dt="2025-09-20T16:22:19.647" v="1821" actId="478"/>
          <ac:picMkLst>
            <pc:docMk/>
            <pc:sldMk cId="2872825348" sldId="270"/>
            <ac:picMk id="5" creationId="{D2921FBF-0FB0-E5F1-E7D1-D35ED775B4C5}"/>
          </ac:picMkLst>
        </pc:picChg>
      </pc:sldChg>
      <pc:sldChg chg="del">
        <pc:chgData name="Myers, Chelsea" userId="f282533b-c263-466c-86f9-3d67bd04ab31" providerId="ADAL" clId="{6E7D1E40-C9F9-46E3-AE35-7F5D5D208703}" dt="2025-09-20T16:24:19.841" v="1844" actId="47"/>
        <pc:sldMkLst>
          <pc:docMk/>
          <pc:sldMk cId="2194433334" sldId="271"/>
        </pc:sldMkLst>
      </pc:sldChg>
      <pc:sldChg chg="del">
        <pc:chgData name="Myers, Chelsea" userId="f282533b-c263-466c-86f9-3d67bd04ab31" providerId="ADAL" clId="{6E7D1E40-C9F9-46E3-AE35-7F5D5D208703}" dt="2025-09-20T16:24:18.486" v="1843" actId="47"/>
        <pc:sldMkLst>
          <pc:docMk/>
          <pc:sldMk cId="1218030041" sldId="272"/>
        </pc:sldMkLst>
      </pc:sldChg>
      <pc:sldChg chg="del">
        <pc:chgData name="Myers, Chelsea" userId="f282533b-c263-466c-86f9-3d67bd04ab31" providerId="ADAL" clId="{6E7D1E40-C9F9-46E3-AE35-7F5D5D208703}" dt="2025-09-20T16:24:17.802" v="1842" actId="47"/>
        <pc:sldMkLst>
          <pc:docMk/>
          <pc:sldMk cId="228777144" sldId="273"/>
        </pc:sldMkLst>
      </pc:sldChg>
      <pc:sldChg chg="del">
        <pc:chgData name="Myers, Chelsea" userId="f282533b-c263-466c-86f9-3d67bd04ab31" providerId="ADAL" clId="{6E7D1E40-C9F9-46E3-AE35-7F5D5D208703}" dt="2025-09-20T16:24:17.082" v="1841" actId="47"/>
        <pc:sldMkLst>
          <pc:docMk/>
          <pc:sldMk cId="4025752975" sldId="274"/>
        </pc:sldMkLst>
      </pc:sldChg>
      <pc:sldChg chg="del">
        <pc:chgData name="Myers, Chelsea" userId="f282533b-c263-466c-86f9-3d67bd04ab31" providerId="ADAL" clId="{6E7D1E40-C9F9-46E3-AE35-7F5D5D208703}" dt="2025-09-20T16:24:16.331" v="1840" actId="47"/>
        <pc:sldMkLst>
          <pc:docMk/>
          <pc:sldMk cId="4107029618" sldId="275"/>
        </pc:sldMkLst>
      </pc:sldChg>
      <pc:sldChg chg="del">
        <pc:chgData name="Myers, Chelsea" userId="f282533b-c263-466c-86f9-3d67bd04ab31" providerId="ADAL" clId="{6E7D1E40-C9F9-46E3-AE35-7F5D5D208703}" dt="2025-09-20T16:24:15.395" v="1839" actId="47"/>
        <pc:sldMkLst>
          <pc:docMk/>
          <pc:sldMk cId="3505891953" sldId="276"/>
        </pc:sldMkLst>
      </pc:sldChg>
      <pc:sldChg chg="del">
        <pc:chgData name="Myers, Chelsea" userId="f282533b-c263-466c-86f9-3d67bd04ab31" providerId="ADAL" clId="{6E7D1E40-C9F9-46E3-AE35-7F5D5D208703}" dt="2025-09-20T16:24:14.589" v="1838" actId="47"/>
        <pc:sldMkLst>
          <pc:docMk/>
          <pc:sldMk cId="2931070757" sldId="277"/>
        </pc:sldMkLst>
      </pc:sldChg>
      <pc:sldChg chg="del">
        <pc:chgData name="Myers, Chelsea" userId="f282533b-c263-466c-86f9-3d67bd04ab31" providerId="ADAL" clId="{6E7D1E40-C9F9-46E3-AE35-7F5D5D208703}" dt="2025-09-20T16:24:13.820" v="1837" actId="47"/>
        <pc:sldMkLst>
          <pc:docMk/>
          <pc:sldMk cId="1764284816" sldId="278"/>
        </pc:sldMkLst>
      </pc:sldChg>
      <pc:sldChg chg="del">
        <pc:chgData name="Myers, Chelsea" userId="f282533b-c263-466c-86f9-3d67bd04ab31" providerId="ADAL" clId="{6E7D1E40-C9F9-46E3-AE35-7F5D5D208703}" dt="2025-09-20T16:24:13.182" v="1836" actId="47"/>
        <pc:sldMkLst>
          <pc:docMk/>
          <pc:sldMk cId="3029269947" sldId="279"/>
        </pc:sldMkLst>
      </pc:sldChg>
      <pc:sldChg chg="del">
        <pc:chgData name="Myers, Chelsea" userId="f282533b-c263-466c-86f9-3d67bd04ab31" providerId="ADAL" clId="{6E7D1E40-C9F9-46E3-AE35-7F5D5D208703}" dt="2025-09-20T16:24:12.552" v="1835" actId="47"/>
        <pc:sldMkLst>
          <pc:docMk/>
          <pc:sldMk cId="2096471064" sldId="280"/>
        </pc:sldMkLst>
      </pc:sldChg>
      <pc:sldChg chg="delSp modSp add mod">
        <pc:chgData name="Myers, Chelsea" userId="f282533b-c263-466c-86f9-3d67bd04ab31" providerId="ADAL" clId="{6E7D1E40-C9F9-46E3-AE35-7F5D5D208703}" dt="2025-09-20T16:23:03.640" v="1828" actId="27636"/>
        <pc:sldMkLst>
          <pc:docMk/>
          <pc:sldMk cId="340896267" sldId="281"/>
        </pc:sldMkLst>
        <pc:spChg chg="mod">
          <ac:chgData name="Myers, Chelsea" userId="f282533b-c263-466c-86f9-3d67bd04ab31" providerId="ADAL" clId="{6E7D1E40-C9F9-46E3-AE35-7F5D5D208703}" dt="2025-09-20T16:20:11.366" v="1791" actId="20577"/>
          <ac:spMkLst>
            <pc:docMk/>
            <pc:sldMk cId="340896267" sldId="281"/>
            <ac:spMk id="2" creationId="{76453AAA-4E00-3748-94A7-F80A4BCA64CF}"/>
          </ac:spMkLst>
        </pc:spChg>
        <pc:spChg chg="mod">
          <ac:chgData name="Myers, Chelsea" userId="f282533b-c263-466c-86f9-3d67bd04ab31" providerId="ADAL" clId="{6E7D1E40-C9F9-46E3-AE35-7F5D5D208703}" dt="2025-09-20T16:23:03.640" v="1828" actId="27636"/>
          <ac:spMkLst>
            <pc:docMk/>
            <pc:sldMk cId="340896267" sldId="281"/>
            <ac:spMk id="3" creationId="{17D97857-44D8-44AE-BFBD-4DBEFD2692B1}"/>
          </ac:spMkLst>
        </pc:spChg>
        <pc:picChg chg="del mod">
          <ac:chgData name="Myers, Chelsea" userId="f282533b-c263-466c-86f9-3d67bd04ab31" providerId="ADAL" clId="{6E7D1E40-C9F9-46E3-AE35-7F5D5D208703}" dt="2025-09-20T16:20:26.785" v="1794" actId="478"/>
          <ac:picMkLst>
            <pc:docMk/>
            <pc:sldMk cId="340896267" sldId="281"/>
            <ac:picMk id="6" creationId="{7944C519-DBD6-E96D-4151-70631CB02F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3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9E1AB-4200-A5C7-21EA-4335AF6C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FF6E0-447B-2E62-BFE7-AA130D521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54EC1-E8EF-7182-7522-0AFB0003C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5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C05F5-7523-3B2B-4588-32B30F45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7A946-547D-521D-24FF-43353DA82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66E13-56FD-969B-FA35-1D51A705F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Just like our eyes go through lots of steps before sending information to our brain, we have to prepare our data for modeling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6649-FBB2-C73D-5BBB-4E2A4A1A9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3336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C3C3-E242-E7F1-2A04-E0905CFA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ADE47-38EC-7DCE-51A9-E18C4B438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EA8C-2BD9-DFD2-B805-6A6B24BDA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image on the right shows how the EXIF image codes tell you how to orient the image correctly.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40B65-3C73-92A7-CC24-4268B4342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1355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599CC-0DD8-13FA-41F2-5CC68B8F3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8E487-E83D-14EC-927C-00BFCB240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44E73-232C-7B8D-9A5C-A45DD7469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C7F7-96E2-677D-002C-BB3612BB3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663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ED5F-BC8F-EFFC-828E-E802E885C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19811-38D0-14F2-5E15-A1BBA429B6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74AC8-4C2B-8D21-E88E-596C336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366C3-B15C-EA6F-5001-A9C78623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6154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251D7-CD5B-9B16-9B6B-B8B8C5E4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2E0ED-C01E-0A2E-039C-6DF32641C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DC80A-AE20-D6CD-84BA-82A86DB6F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3EC4F-DD5E-D553-78E6-3F4B9B48A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81687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9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?utm_source=chatgpt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9B72-57C1-A7BC-80EC-38E2CF8F7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BB363-F35E-1241-CAA0-BA063F8C8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9FAAF-6598-7BB6-4D72-036D1ABE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7AA4-F8D8-E7E1-5C84-59115B4A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Document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EE8D-3B29-52F1-46FE-B9DA46FB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85" y="1935795"/>
            <a:ext cx="8005539" cy="4107723"/>
          </a:xfrm>
        </p:spPr>
        <p:txBody>
          <a:bodyPr>
            <a:normAutofit/>
          </a:bodyPr>
          <a:lstStyle/>
          <a:p>
            <a:r>
              <a:rPr lang="en-US" dirty="0"/>
              <a:t>Save the </a:t>
            </a:r>
            <a:r>
              <a:rPr lang="en-US" b="1" dirty="0"/>
              <a:t>processed images</a:t>
            </a:r>
            <a:r>
              <a:rPr lang="en-US" dirty="0"/>
              <a:t> or save a </a:t>
            </a:r>
            <a:r>
              <a:rPr lang="en-US" b="1" dirty="0"/>
              <a:t>script/config</a:t>
            </a:r>
            <a:r>
              <a:rPr lang="en-US" dirty="0"/>
              <a:t> that can regenerate them on demand.</a:t>
            </a:r>
          </a:p>
          <a:p>
            <a:r>
              <a:rPr lang="en-US" dirty="0"/>
              <a:t>Record the exact steps and parameters </a:t>
            </a:r>
          </a:p>
          <a:p>
            <a:r>
              <a:rPr lang="en-US" dirty="0"/>
              <a:t>Fix random seeds. Keep version numbers of libraries.</a:t>
            </a:r>
          </a:p>
        </p:txBody>
      </p:sp>
    </p:spTree>
    <p:extLst>
      <p:ext uri="{BB962C8B-B14F-4D97-AF65-F5344CB8AC3E}">
        <p14:creationId xmlns:p14="http://schemas.microsoft.com/office/powerpoint/2010/main" val="287282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0303-6607-8DB0-E980-DB83280C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7AE1B-E0CD-7580-31E8-60079EEC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16" y="1825625"/>
            <a:ext cx="4341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COCO (Common Objects in Context) is a large-scale dataset for object detection hosted at cocodataset.org. </a:t>
            </a:r>
            <a:r>
              <a:rPr lang="en-US" dirty="0">
                <a:hlinkClick r:id="rId3"/>
              </a:rPr>
              <a:t>COCO Dataset</a:t>
            </a:r>
            <a:endParaRPr lang="en-US" dirty="0"/>
          </a:p>
          <a:p>
            <a:r>
              <a:rPr lang="en-US" dirty="0"/>
              <a:t>Designed to capture everyday scenes “in context,” not just centered objects.</a:t>
            </a:r>
          </a:p>
          <a:p>
            <a:r>
              <a:rPr lang="en-US" dirty="0"/>
              <a:t>Introduced in 2014 by Lin et al. (“</a:t>
            </a:r>
            <a:r>
              <a:rPr lang="en-US" i="1" dirty="0"/>
              <a:t>Microsoft COCO: Common Objects in Context</a:t>
            </a:r>
            <a:r>
              <a:rPr lang="en-US" dirty="0"/>
              <a:t>”)</a:t>
            </a:r>
          </a:p>
        </p:txBody>
      </p:sp>
      <p:pic>
        <p:nvPicPr>
          <p:cNvPr id="9" name="Picture 8" descr="A yellow school bus parked in a parking lot&#10;&#10;AI-generated content may be incorrect.">
            <a:extLst>
              <a:ext uri="{FF2B5EF4-FFF2-40B4-BE49-F238E27FC236}">
                <a16:creationId xmlns:a16="http://schemas.microsoft.com/office/drawing/2014/main" id="{68EAD9FF-B25A-0EDD-C80D-C50220B9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92" y="1980191"/>
            <a:ext cx="3821208" cy="2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EA59-9C0F-D84C-BD64-CB0FF6BB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5E5C-7EA7-6C54-B86F-0E6DF0BE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Pillow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CAB51A-5FD4-18B9-AA59-50018F09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5840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PIL (Python Imaging Library)</a:t>
            </a:r>
            <a:r>
              <a:rPr lang="en-US" dirty="0"/>
              <a:t> was created by </a:t>
            </a:r>
            <a:r>
              <a:rPr lang="en-US" b="1" dirty="0"/>
              <a:t>Fredrik Lundh</a:t>
            </a:r>
            <a:r>
              <a:rPr lang="en-US" dirty="0"/>
              <a:t> and </a:t>
            </a:r>
            <a:r>
              <a:rPr lang="en-US" b="1" dirty="0"/>
              <a:t>Secret Labs AB</a:t>
            </a:r>
            <a:r>
              <a:rPr lang="en-US" dirty="0"/>
              <a:t>, first released </a:t>
            </a:r>
            <a:r>
              <a:rPr lang="en-US" b="1" dirty="0"/>
              <a:t>1995</a:t>
            </a:r>
            <a:r>
              <a:rPr lang="en-US" dirty="0"/>
              <a:t>. Development of PIL effectively stopped around 2011. </a:t>
            </a:r>
          </a:p>
          <a:p>
            <a:r>
              <a:rPr lang="en-US" b="1" dirty="0"/>
              <a:t>Pillow</a:t>
            </a:r>
            <a:r>
              <a:rPr lang="en-US" dirty="0"/>
              <a:t> is the actively maintained, “</a:t>
            </a:r>
            <a:r>
              <a:rPr lang="en-US" b="1" dirty="0"/>
              <a:t>friendly PIL fork</a:t>
            </a:r>
            <a:r>
              <a:rPr lang="en-US" dirty="0"/>
              <a:t>,” started in </a:t>
            </a:r>
            <a:r>
              <a:rPr lang="en-US" b="1" dirty="0"/>
              <a:t>2010</a:t>
            </a:r>
            <a:r>
              <a:rPr lang="en-US" dirty="0"/>
              <a:t> by </a:t>
            </a:r>
            <a:r>
              <a:rPr lang="en-US" b="1" dirty="0"/>
              <a:t>Jeffrey “Alex” Clark</a:t>
            </a:r>
            <a:r>
              <a:rPr lang="en-US" dirty="0"/>
              <a:t> with community contributors; it added Python 3 support and ongoing releases.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76728-B682-F8EB-B048-8DD79AEB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84" y="2327879"/>
            <a:ext cx="2455597" cy="24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EE41-E500-8139-A857-577B1FC2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Pillow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4D8711-E492-F29D-49A5-4B1DE336C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Open/save many formats (JPEG, PNG, TIFF, </a:t>
            </a:r>
            <a:r>
              <a:rPr lang="en-US" dirty="0" err="1"/>
              <a:t>WebP</a:t>
            </a:r>
            <a:r>
              <a:rPr lang="en-US" dirty="0"/>
              <a:t>, etc.). </a:t>
            </a:r>
          </a:p>
          <a:p>
            <a:r>
              <a:rPr lang="en-US" dirty="0"/>
              <a:t>EXIF support (read metadata, auto-rotate via Orientation). </a:t>
            </a:r>
          </a:p>
          <a:p>
            <a:r>
              <a:rPr lang="en-US" dirty="0"/>
              <a:t>Resizing, cropping, rotate/transpose; affine &amp; perspective transforms. </a:t>
            </a:r>
          </a:p>
          <a:p>
            <a:r>
              <a:rPr lang="en-US" dirty="0"/>
              <a:t>Color modes &amp; conversion (RGB/RGBA/CMYK/L/P) + ICC/Color management </a:t>
            </a:r>
          </a:p>
          <a:p>
            <a:r>
              <a:rPr lang="en-US" dirty="0"/>
              <a:t>Filters &amp; enhancements (blur/sharpen; brightness/contrast/color/sharpness). </a:t>
            </a:r>
          </a:p>
          <a:p>
            <a:r>
              <a:rPr lang="en-US" dirty="0"/>
              <a:t>Draw text/shapes (</a:t>
            </a:r>
            <a:r>
              <a:rPr lang="en-US" dirty="0" err="1"/>
              <a:t>ImageDraw</a:t>
            </a:r>
            <a:r>
              <a:rPr lang="en-US" dirty="0"/>
              <a:t>, </a:t>
            </a:r>
            <a:r>
              <a:rPr lang="en-US" dirty="0" err="1"/>
              <a:t>ImageFont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0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It!</a:t>
            </a:r>
            <a:endParaRPr dirty="0"/>
          </a:p>
        </p:txBody>
      </p:sp>
      <p:pic>
        <p:nvPicPr>
          <p:cNvPr id="5" name="Content Placeholder 4" descr="A pizza with meat and green peppers on a plate&#10;&#10;AI-generated content may be incorrect.">
            <a:extLst>
              <a:ext uri="{FF2B5EF4-FFF2-40B4-BE49-F238E27FC236}">
                <a16:creationId xmlns:a16="http://schemas.microsoft.com/office/drawing/2014/main" id="{7B571F34-A77D-AC0B-21B7-668240A88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1127" y="2087226"/>
            <a:ext cx="4311650" cy="323373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Preprocessing?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05" y="1825625"/>
            <a:ext cx="405727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Raw images come from different cameras, sizes, and lighting. </a:t>
            </a:r>
          </a:p>
          <a:p>
            <a:r>
              <a:rPr lang="en-US" dirty="0"/>
              <a:t>Preprocessing creates consistent inputs so later steps behave predictably.</a:t>
            </a:r>
          </a:p>
          <a:p>
            <a:r>
              <a:rPr lang="en-US" dirty="0"/>
              <a:t>Retina normalizes brightness and emphasizes contrast before the cortex “reads” the scene.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C781E4-59A7-07C1-825F-32A4114B3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215" y="1825625"/>
            <a:ext cx="3962400" cy="4029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B29B2-8801-88ED-B9B5-FD734D4A41BA}"/>
              </a:ext>
            </a:extLst>
          </p:cNvPr>
          <p:cNvSpPr txBox="1"/>
          <p:nvPr/>
        </p:nvSpPr>
        <p:spPr>
          <a:xfrm>
            <a:off x="4747614" y="6007803"/>
            <a:ext cx="3713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Rhcastilhos</a:t>
            </a:r>
            <a:r>
              <a:rPr lang="en-US" sz="1000" dirty="0"/>
              <a:t>. And </a:t>
            </a:r>
            <a:r>
              <a:rPr lang="en-US" sz="1000" dirty="0" err="1"/>
              <a:t>Jmarchn</a:t>
            </a:r>
            <a:r>
              <a:rPr lang="en-US" sz="1000" dirty="0"/>
              <a:t>. - Schematic_diagram_of_the_human_eye_with_English_annotations.svg, CC BY-SA 3.0, https://commons.wikimedia.org/w/index.php?curid=1597930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F0B1-7AB3-5D00-9309-8A8301C1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6A5E-AC77-73E4-DA3D-64330750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Pipeline Overview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A897F-A53D-C35C-3E07-FA283E800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6" y="1825625"/>
            <a:ext cx="3802935" cy="4351338"/>
          </a:xfrm>
        </p:spPr>
        <p:txBody>
          <a:bodyPr>
            <a:normAutofit/>
          </a:bodyPr>
          <a:lstStyle/>
          <a:p>
            <a:r>
              <a:rPr lang="en-US" b="1" dirty="0"/>
              <a:t>Ingest &amp; inspect</a:t>
            </a:r>
            <a:r>
              <a:rPr lang="en-US" dirty="0"/>
              <a:t> </a:t>
            </a:r>
          </a:p>
          <a:p>
            <a:r>
              <a:rPr lang="en-US" b="1" dirty="0"/>
              <a:t>Split</a:t>
            </a:r>
            <a:r>
              <a:rPr lang="en-US" dirty="0"/>
              <a:t> </a:t>
            </a:r>
          </a:p>
          <a:p>
            <a:r>
              <a:rPr lang="en-US" b="1" dirty="0"/>
              <a:t>Geometry</a:t>
            </a:r>
            <a:r>
              <a:rPr lang="en-US" dirty="0"/>
              <a:t> </a:t>
            </a:r>
          </a:p>
          <a:p>
            <a:r>
              <a:rPr lang="en-US" b="1" dirty="0"/>
              <a:t>Color management</a:t>
            </a:r>
            <a:r>
              <a:rPr lang="en-US" dirty="0"/>
              <a:t> </a:t>
            </a:r>
          </a:p>
          <a:p>
            <a:r>
              <a:rPr lang="en-US" b="1" dirty="0"/>
              <a:t>Intensity scaling</a:t>
            </a:r>
            <a:endParaRPr lang="en-US" dirty="0"/>
          </a:p>
          <a:p>
            <a:r>
              <a:rPr lang="en-US" b="1" dirty="0"/>
              <a:t>Save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8A729-C150-A046-5BF5-F9C2B22C0E23}"/>
              </a:ext>
            </a:extLst>
          </p:cNvPr>
          <p:cNvSpPr/>
          <p:nvPr/>
        </p:nvSpPr>
        <p:spPr>
          <a:xfrm>
            <a:off x="5303520" y="1371600"/>
            <a:ext cx="3291840" cy="3771900"/>
          </a:xfrm>
          <a:prstGeom prst="rect">
            <a:avLst/>
          </a:prstGeom>
          <a:solidFill>
            <a:srgbClr val="F0F0F0"/>
          </a:solidFill>
          <a:ln>
            <a:solidFill>
              <a:srgbClr val="A0A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rPr dirty="0"/>
              <a:t>[ Image placeholder: Center–surround kernel sketch + rod/cone distribution across retina ]</a:t>
            </a:r>
          </a:p>
        </p:txBody>
      </p:sp>
      <p:pic>
        <p:nvPicPr>
          <p:cNvPr id="6" name="Picture 5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9C01107E-9263-C2D4-662C-B29775AD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61" y="1589741"/>
            <a:ext cx="3936017" cy="4362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69F00-18E4-3E09-E167-62E5D311CC97}"/>
              </a:ext>
            </a:extLst>
          </p:cNvPr>
          <p:cNvSpPr txBox="1"/>
          <p:nvPr/>
        </p:nvSpPr>
        <p:spPr>
          <a:xfrm>
            <a:off x="4554440" y="6292819"/>
            <a:ext cx="3881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Otosakanum2 - Own work, CC BY-SA 4.0, https://commons.wikimedia.org/w/index.php?curid=174602486</a:t>
            </a:r>
          </a:p>
        </p:txBody>
      </p:sp>
    </p:spTree>
    <p:extLst>
      <p:ext uri="{BB962C8B-B14F-4D97-AF65-F5344CB8AC3E}">
        <p14:creationId xmlns:p14="http://schemas.microsoft.com/office/powerpoint/2010/main" val="9753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BB08-BCB5-F126-BB7B-F005E76C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2C1C-EC92-58B7-7985-C32D997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Ingest &amp; Inspect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00D7-7FC5-3ADB-76FD-C6482B2B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22" y="1676039"/>
            <a:ext cx="3652074" cy="421003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Check orientation:</a:t>
            </a:r>
            <a:r>
              <a:rPr lang="en-US" dirty="0"/>
              <a:t> Make sure “sideways” phone photos aren’t silently wrong.</a:t>
            </a:r>
          </a:p>
          <a:p>
            <a:r>
              <a:rPr lang="en-US" b="1" dirty="0"/>
              <a:t>Quick EDA:</a:t>
            </a:r>
            <a:r>
              <a:rPr lang="en-US" dirty="0"/>
              <a:t> Find outliers (pure black/white, corrupt images).</a:t>
            </a:r>
          </a:p>
          <a:p>
            <a:r>
              <a:rPr lang="en-US" b="1" dirty="0"/>
              <a:t>Remove duplicates:</a:t>
            </a:r>
            <a:r>
              <a:rPr lang="en-US" dirty="0"/>
              <a:t> if the dataset was scraped—near-duplicate images bias results.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6E691-23DD-71C1-D79D-240BBC72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96" y="1859077"/>
            <a:ext cx="4819978" cy="34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Train-Validation-Test Split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089" y="1771124"/>
            <a:ext cx="8333682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the data and compute calculations based only on the training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626A1-57D3-C648-B4D2-B2A59ED18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29" y="3115699"/>
            <a:ext cx="6231242" cy="34280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56E9-CE6A-0654-783A-470EC4B3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37" y="141688"/>
            <a:ext cx="7886700" cy="1325563"/>
          </a:xfrm>
        </p:spPr>
        <p:txBody>
          <a:bodyPr/>
          <a:lstStyle/>
          <a:p>
            <a:r>
              <a:rPr lang="en-US" dirty="0"/>
              <a:t>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643-C279-8F7C-A06C-F04DE9B6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00" y="1371453"/>
            <a:ext cx="890896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every image the same size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multiple ways to do this with pros and cons to each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D4595-BC38-E70B-006B-4A8F8C7A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71" y="2983955"/>
            <a:ext cx="6279424" cy="36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0EF9-B66D-3ADF-0947-06390060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3923-E6FE-26AD-AA05-7095FF58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vs Grayscale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915BF-15E2-676D-C73D-11A0B5C3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81" y="1967851"/>
            <a:ext cx="37181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Convert to grayscale if color isn’t informative</a:t>
            </a:r>
          </a:p>
          <a:p>
            <a:r>
              <a:rPr lang="en-US" dirty="0"/>
              <a:t>Choose an RGB workspace so numbers look the same across the dataset.</a:t>
            </a:r>
          </a:p>
          <a:p>
            <a:pPr lvl="1"/>
            <a:r>
              <a:rPr lang="en-US" dirty="0"/>
              <a:t>(R,G,B) = (120, 180, 240) always means the </a:t>
            </a:r>
            <a:r>
              <a:rPr lang="en-US" b="1" dirty="0"/>
              <a:t>same color</a:t>
            </a:r>
            <a:r>
              <a:rPr lang="en-US" dirty="0"/>
              <a:t> no matter which camera or app produced the file.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8F9FD-0719-2798-8698-12F16B6C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17" y="2070798"/>
            <a:ext cx="4633293" cy="35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Scaling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95" y="1869182"/>
            <a:ext cx="818720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Put pixel values into a 0 – 1 range so math is stable and comparable.</a:t>
            </a:r>
          </a:p>
          <a:p>
            <a:r>
              <a:rPr lang="en-US" dirty="0"/>
              <a:t>Sufficient for edge/corner/blob detection,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8-bit images divide by 255.0</a:t>
            </a:r>
          </a:p>
          <a:p>
            <a:r>
              <a:rPr lang="en-US" dirty="0"/>
              <a:t>16-bit images: divide by 65535.0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8-bit image </a:t>
            </a:r>
          </a:p>
          <a:p>
            <a:pPr lvl="1"/>
            <a:r>
              <a:rPr lang="en-US" dirty="0"/>
              <a:t>RGB(243, 100, 2) = RGB(0.953, 0.392, 0.008)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E9363-E093-8FD4-10D5-7E5DC75F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69" y="3703833"/>
            <a:ext cx="2446938" cy="13828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93546-9047-E617-2448-B6457AB5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3AAA-4E00-3748-94A7-F80A4BCA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Scaling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7857-44D8-44AE-BFBD-4DBEFD269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95" y="1869182"/>
            <a:ext cx="818720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Standardize based on training data values</a:t>
            </a:r>
          </a:p>
          <a:p>
            <a:r>
              <a:rPr lang="en-US" dirty="0"/>
              <a:t>Necessary for machine learning modeling</a:t>
            </a:r>
          </a:p>
          <a:p>
            <a:r>
              <a:rPr lang="en-US" dirty="0"/>
              <a:t>Compute one mean and one std per color channel across all pixels of all images in the training set.</a:t>
            </a:r>
          </a:p>
          <a:p>
            <a:r>
              <a:rPr lang="en-US" dirty="0"/>
              <a:t>Compares the R, G and B values for that image to the other images in the dataset</a:t>
            </a:r>
          </a:p>
          <a:p>
            <a:pPr lvl="1"/>
            <a:r>
              <a:rPr lang="en-US" dirty="0"/>
              <a:t>R: µ = 0.90, </a:t>
            </a:r>
            <a:r>
              <a:rPr lang="el-GR" dirty="0"/>
              <a:t>σ</a:t>
            </a:r>
            <a:r>
              <a:rPr lang="en-US" dirty="0"/>
              <a:t> = 0.16</a:t>
            </a:r>
          </a:p>
          <a:p>
            <a:pPr lvl="1"/>
            <a:r>
              <a:rPr lang="en-US" dirty="0"/>
              <a:t>G: µ = 0.45, </a:t>
            </a:r>
            <a:r>
              <a:rPr lang="el-GR" dirty="0"/>
              <a:t>σ</a:t>
            </a:r>
            <a:r>
              <a:rPr lang="en-US" dirty="0"/>
              <a:t> = 0.10</a:t>
            </a:r>
          </a:p>
          <a:p>
            <a:pPr lvl="1"/>
            <a:r>
              <a:rPr lang="en-US" dirty="0"/>
              <a:t>B: µ = 0.055, </a:t>
            </a:r>
            <a:r>
              <a:rPr lang="el-GR" dirty="0"/>
              <a:t>σ</a:t>
            </a:r>
            <a:r>
              <a:rPr lang="en-US" dirty="0"/>
              <a:t> = 0.07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RGB(0.953, 0.392, 0.008) = RGB(0.33, -0.58, 0.85)</a:t>
            </a:r>
          </a:p>
          <a:p>
            <a:pPr lvl="1"/>
            <a:r>
              <a:rPr lang="en-US" dirty="0"/>
              <a:t>R: (0.953 - 0.90)/ 0.16 = 0.33</a:t>
            </a:r>
          </a:p>
          <a:p>
            <a:pPr lvl="1"/>
            <a:r>
              <a:rPr lang="en-US" dirty="0"/>
              <a:t>G: (0.392 - 0.45)/ 0.10 = -0.58</a:t>
            </a:r>
          </a:p>
          <a:p>
            <a:pPr lvl="1"/>
            <a:r>
              <a:rPr lang="en-US" dirty="0"/>
              <a:t>B: (0.055 - 0.008)/ 0.055 = 0.85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1542</TotalTime>
  <Words>755</Words>
  <Application>Microsoft Office PowerPoint</Application>
  <PresentationFormat>On-screen Show (4:3)</PresentationFormat>
  <Paragraphs>79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2013 - 2022 Theme</vt:lpstr>
      <vt:lpstr>Data Preprocessing</vt:lpstr>
      <vt:lpstr>Why So Much Preprocessing?</vt:lpstr>
      <vt:lpstr>Pipeline Overview</vt:lpstr>
      <vt:lpstr>Ingest &amp; Inspect</vt:lpstr>
      <vt:lpstr>Train-Validation-Test Split</vt:lpstr>
      <vt:lpstr>Geometry</vt:lpstr>
      <vt:lpstr>Color vs Grayscale</vt:lpstr>
      <vt:lpstr>Intensity Scaling</vt:lpstr>
      <vt:lpstr>Intensity Scaling</vt:lpstr>
      <vt:lpstr>Save and Document</vt:lpstr>
      <vt:lpstr>COCO Dataset</vt:lpstr>
      <vt:lpstr>Python Pillow Library</vt:lpstr>
      <vt:lpstr>Python Pillow Library</vt:lpstr>
      <vt:lpstr>Let’s Do It!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Humans See — Lesson 1</dc:title>
  <dc:subject>Intro to Computer Vision: Human Vision Fundamentals</dc:subject>
  <dc:creator>Prepared by ChatGPT</dc:creator>
  <cp:keywords/>
  <dc:description>generated using python-pptx</dc:description>
  <cp:lastModifiedBy>Myers, Chelsea</cp:lastModifiedBy>
  <cp:revision>4</cp:revision>
  <dcterms:created xsi:type="dcterms:W3CDTF">2013-01-27T09:14:16Z</dcterms:created>
  <dcterms:modified xsi:type="dcterms:W3CDTF">2025-09-21T23:20:09Z</dcterms:modified>
  <cp:category/>
</cp:coreProperties>
</file>